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74" r:id="rId6"/>
    <p:sldId id="267" r:id="rId7"/>
    <p:sldId id="273" r:id="rId8"/>
    <p:sldId id="268" r:id="rId9"/>
    <p:sldId id="269" r:id="rId10"/>
    <p:sldId id="270" r:id="rId11"/>
    <p:sldId id="275" r:id="rId12"/>
    <p:sldId id="276" r:id="rId13"/>
    <p:sldId id="277" r:id="rId14"/>
    <p:sldId id="278" r:id="rId15"/>
    <p:sldId id="26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2" d="100"/>
          <a:sy n="52" d="100"/>
        </p:scale>
        <p:origin x="-166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74104-91BE-4F0F-9C33-B11CE94CD7FA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18B4B-E6D1-4562-B8E7-22CB06C23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18B4B-E6D1-4562-B8E7-22CB06C234E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4746F-D40D-4F8F-8594-E9E516B0ED10}" type="datetimeFigureOut">
              <a:rPr lang="en-US" smtClean="0"/>
              <a:pPr/>
              <a:t>05-12-13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4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jpeg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828799"/>
          </a:xfrm>
        </p:spPr>
        <p:txBody>
          <a:bodyPr>
            <a:noAutofit/>
          </a:bodyPr>
          <a:lstStyle/>
          <a:p>
            <a:r>
              <a:rPr lang="en-US" sz="199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E: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517530"/>
            <a:ext cx="2895600" cy="336891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১৫-২০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বিছানা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 এ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5" name="Picture 3" descr="C:\Users\samsung\Desktop\2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371600"/>
            <a:ext cx="4572000" cy="2514600"/>
          </a:xfrm>
          <a:prstGeom prst="rect">
            <a:avLst/>
          </a:prstGeom>
          <a:noFill/>
        </p:spPr>
      </p:pic>
      <p:pic>
        <p:nvPicPr>
          <p:cNvPr id="3077" name="Picture 5" descr="C:\Users\samsung\Desktop\2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3886200"/>
            <a:ext cx="4495800" cy="29718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করনিয়তা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পৃথক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পর্যবেক্ষণ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মলমুত্র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পরীক্ষার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ডাক্তারের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samsung\Desktop\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934200" y="1219200"/>
            <a:ext cx="1981200" cy="1981200"/>
          </a:xfrm>
          <a:prstGeom prst="rect">
            <a:avLst/>
          </a:prstGeom>
          <a:noFill/>
        </p:spPr>
      </p:pic>
      <p:pic>
        <p:nvPicPr>
          <p:cNvPr id="1027" name="Picture 3" descr="C:\Users\samsung\Desktop\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1295400"/>
            <a:ext cx="2047335" cy="1981200"/>
          </a:xfrm>
          <a:prstGeom prst="rect">
            <a:avLst/>
          </a:prstGeom>
          <a:noFill/>
        </p:spPr>
      </p:pic>
      <p:pic>
        <p:nvPicPr>
          <p:cNvPr id="1028" name="Picture 4" descr="E:\L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3657600"/>
            <a:ext cx="2209800" cy="2209800"/>
          </a:xfrm>
          <a:prstGeom prst="rect">
            <a:avLst/>
          </a:prstGeom>
          <a:noFill/>
        </p:spPr>
      </p:pic>
      <p:pic>
        <p:nvPicPr>
          <p:cNvPr id="4" name="Picture 2" descr="C:\Users\samsung\Desktop\3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38600" y="3962400"/>
            <a:ext cx="2305050" cy="1981200"/>
          </a:xfrm>
          <a:prstGeom prst="rect">
            <a:avLst/>
          </a:prstGeom>
          <a:noFill/>
        </p:spPr>
      </p:pic>
      <p:pic>
        <p:nvPicPr>
          <p:cNvPr id="13" name="Picture 4" descr="E:\L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420600" y="3048000"/>
            <a:ext cx="2209800" cy="2209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7772400" cy="9144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পৃথক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en-US" sz="5400" dirty="0" smtClean="0">
                <a:latin typeface="NikoshBAN" pitchFamily="2" charset="0"/>
                <a:cs typeface="NikoshBAN" pitchFamily="2" charset="0"/>
              </a:rPr>
            </a:br>
            <a:endParaRPr lang="en-US" sz="5400" dirty="0"/>
          </a:p>
        </p:txBody>
      </p:sp>
      <p:pic>
        <p:nvPicPr>
          <p:cNvPr id="2050" name="Picture 2" descr="C:\Users\samsung\Desktop\index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494850"/>
            <a:ext cx="3962400" cy="3305750"/>
          </a:xfrm>
          <a:prstGeom prst="rect">
            <a:avLst/>
          </a:prstGeom>
          <a:noFill/>
        </p:spPr>
      </p:pic>
      <p:pic>
        <p:nvPicPr>
          <p:cNvPr id="2052" name="Picture 4" descr="C:\Users\samsung\Desktop\1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3400" y="1524000"/>
            <a:ext cx="3810000" cy="34004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524000" y="53340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91200" y="51054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দলিয়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3"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পর্যবেক্ষণ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মলমুত্র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পরীক্ষার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3074" name="Picture 2" descr="C:\Users\samsung\Desktop\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105400" y="1828800"/>
            <a:ext cx="3733800" cy="3276600"/>
          </a:xfrm>
          <a:prstGeom prst="rect">
            <a:avLst/>
          </a:prstGeom>
          <a:noFill/>
        </p:spPr>
      </p:pic>
      <p:pic>
        <p:nvPicPr>
          <p:cNvPr id="2051" name="Picture 3" descr="C:\Users\samsung\Desktop\3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066800" y="1828800"/>
            <a:ext cx="3733800" cy="32766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486400" y="52578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52578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পরীক্ষা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করণ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ডাক্তারের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samsung\Desktop\3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447800"/>
            <a:ext cx="3305175" cy="3124200"/>
          </a:xfrm>
          <a:prstGeom prst="rect">
            <a:avLst/>
          </a:prstGeom>
          <a:noFill/>
        </p:spPr>
      </p:pic>
      <p:pic>
        <p:nvPicPr>
          <p:cNvPr id="4101" name="Picture 5" descr="E:\LL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1619250"/>
            <a:ext cx="2895600" cy="28956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দলীয়কাজ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কয়ভাগে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সর্ম্পকে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>
              <a:buNone/>
            </a:pP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১০মিনিট।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পদ্ধতিগুলোর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স্বাস্থ্য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উৎপাদন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খুব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লাভজনক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3"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মুরগির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রোগের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হাত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রক্ষা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সর্ম্পকে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E:\L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3733800"/>
            <a:ext cx="2174488" cy="2743200"/>
          </a:xfrm>
          <a:prstGeom prst="rect">
            <a:avLst/>
          </a:prstGeom>
          <a:noFill/>
        </p:spPr>
      </p:pic>
      <p:pic>
        <p:nvPicPr>
          <p:cNvPr id="3074" name="Picture 2" descr="C:\Users\samsung\Desktop\1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3733800"/>
            <a:ext cx="2475571" cy="2743200"/>
          </a:xfrm>
          <a:prstGeom prst="rect">
            <a:avLst/>
          </a:prstGeom>
          <a:noFill/>
        </p:spPr>
      </p:pic>
      <p:pic>
        <p:nvPicPr>
          <p:cNvPr id="3075" name="Picture 3" descr="C:\Users\samsung\Desktop\1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4267200"/>
            <a:ext cx="2835088" cy="2209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2" name="Picture 2" descr="C:\Users\samsung\Desktop\37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152775"/>
            <a:ext cx="3276600" cy="37052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0">
    <p:wheel spokes="8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953000" cy="2286000"/>
          </a:xfrm>
        </p:spPr>
        <p:txBody>
          <a:bodyPr>
            <a:normAutofit lnSpcReduction="10000"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মোসাঃ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খালেদা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খাতুন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শিক্ষিকা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)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ধর্মপুর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সাপাহার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নওগঁ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600200"/>
            <a:ext cx="3352800" cy="4525963"/>
          </a:xfrm>
        </p:spPr>
        <p:txBody>
          <a:bodyPr>
            <a:normAutofit lnSpcReduction="10000"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৮ম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dirty="0"/>
          </a:p>
        </p:txBody>
      </p:sp>
      <p:pic>
        <p:nvPicPr>
          <p:cNvPr id="1026" name="Picture 2" descr="C:\Users\samsung\Desktop\khaleda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09600" y="3962400"/>
            <a:ext cx="2504018" cy="250401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5562600"/>
            <a:ext cx="4495800" cy="563563"/>
          </a:xfrm>
        </p:spPr>
        <p:txBody>
          <a:bodyPr>
            <a:normAutofit fontScale="25000" lnSpcReduction="20000"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92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19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92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19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92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19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samsung\Desktop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76400"/>
            <a:ext cx="3542474" cy="3114676"/>
          </a:xfrm>
          <a:prstGeom prst="rect">
            <a:avLst/>
          </a:prstGeom>
          <a:noFill/>
        </p:spPr>
      </p:pic>
      <p:pic>
        <p:nvPicPr>
          <p:cNvPr id="1027" name="Picture 3" descr="C:\Users\samsung\Desktop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676400"/>
            <a:ext cx="3571869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ভাগে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করনিয়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3"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5" name="Picture 5" descr="C:\Users\samsung\Desktop\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733800"/>
            <a:ext cx="2587557" cy="1712890"/>
          </a:xfrm>
          <a:prstGeom prst="rect">
            <a:avLst/>
          </a:prstGeom>
          <a:noFill/>
        </p:spPr>
      </p:pic>
      <p:pic>
        <p:nvPicPr>
          <p:cNvPr id="6147" name="Picture 3" descr="C:\Users\samsung\Desktop\1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3657600"/>
            <a:ext cx="2796913" cy="1752600"/>
          </a:xfrm>
          <a:prstGeom prst="rect">
            <a:avLst/>
          </a:prstGeom>
          <a:noFill/>
        </p:spPr>
      </p:pic>
      <p:pic>
        <p:nvPicPr>
          <p:cNvPr id="6148" name="Picture 4" descr="C:\Users\samsung\Desktop\1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3733800"/>
            <a:ext cx="2998177" cy="1790700"/>
          </a:xfrm>
          <a:prstGeom prst="rect">
            <a:avLst/>
          </a:prstGeom>
          <a:noFill/>
        </p:spPr>
      </p:pic>
      <p:pic>
        <p:nvPicPr>
          <p:cNvPr id="6149" name="Picture 5" descr="C:\Users\samsung\Desktop\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57800" y="1219200"/>
            <a:ext cx="2619375" cy="174307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334000" y="29718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5486400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0" y="5486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19800" y="5638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hecker dir="vert"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:\Users\samsung\Desktop\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371600"/>
            <a:ext cx="3733800" cy="2057399"/>
          </a:xfrm>
          <a:prstGeom prst="rect">
            <a:avLst/>
          </a:prstGeom>
          <a:noFill/>
        </p:spPr>
      </p:pic>
      <p:pic>
        <p:nvPicPr>
          <p:cNvPr id="1036" name="Picture 12" descr="C:\Users\samsung\Desktop\2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04800" y="3657600"/>
            <a:ext cx="4191000" cy="2076450"/>
          </a:xfrm>
          <a:prstGeom prst="rect">
            <a:avLst/>
          </a:prstGeom>
          <a:noFill/>
        </p:spPr>
      </p:pic>
      <p:sp>
        <p:nvSpPr>
          <p:cNvPr id="16" name="Content Placeholder 15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36576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9436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সাধারণত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লোহার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২-৪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তলার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নিচে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পায়খানা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টিনের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ট্রে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সপ্তাহে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২-৩দিন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ময়লা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ট্রে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পরিস্কার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2" descr="E:\hens_in_c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295400"/>
            <a:ext cx="4495800" cy="3934619"/>
          </a:xfrm>
          <a:prstGeom prst="rect">
            <a:avLst/>
          </a:prstGeom>
          <a:noFill/>
        </p:spPr>
      </p:pic>
      <p:pic>
        <p:nvPicPr>
          <p:cNvPr id="5" name="Picture 2" descr="E:\hens_in_c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447800"/>
            <a:ext cx="4495800" cy="393461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পদ্ধিতে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samsung\Desktop\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295400"/>
            <a:ext cx="3429000" cy="1981200"/>
          </a:xfrm>
          <a:prstGeom prst="rect">
            <a:avLst/>
          </a:prstGeom>
          <a:noFill/>
        </p:spPr>
      </p:pic>
      <p:pic>
        <p:nvPicPr>
          <p:cNvPr id="2052" name="Picture 4" descr="C:\Users\samsung\Desktop\1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4038600"/>
            <a:ext cx="3276600" cy="2262909"/>
          </a:xfrm>
          <a:prstGeom prst="rect">
            <a:avLst/>
          </a:prstGeom>
          <a:noFill/>
        </p:spPr>
      </p:pic>
      <p:pic>
        <p:nvPicPr>
          <p:cNvPr id="2054" name="Picture 6" descr="C:\Users\samsung\Desktop\2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1" y="3708862"/>
            <a:ext cx="2743200" cy="219707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32766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62732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457200" y="5867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প্রকৃতিক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জৈব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আস্তরণ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পশু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পাখির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ব্যবহিত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জৈব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আস্তরণ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বিছানা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বুঝায়।লিটার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তৈরির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ধানের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তুষ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কাঠের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গুঁড়া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বিছিয়ে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9" name="Picture 3" descr="C:\Users\samsung\Desktop\1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75504" y="1676400"/>
            <a:ext cx="3968496" cy="48006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402</Words>
  <Application>Microsoft Office PowerPoint</Application>
  <PresentationFormat>On-screen Show (4:3)</PresentationFormat>
  <Paragraphs>69</Paragraphs>
  <Slides>18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স্বাগতম</vt:lpstr>
      <vt:lpstr>পরিচিতি</vt:lpstr>
      <vt:lpstr>পাঠ ঘোষনা</vt:lpstr>
      <vt:lpstr>শিখণ ফল</vt:lpstr>
      <vt:lpstr>বিস্তারিত আলোচনা</vt:lpstr>
      <vt:lpstr>আবদ্ধ অবস্থায় মুরগি পালন</vt:lpstr>
      <vt:lpstr>খাঁচায় মুরগি পালন</vt:lpstr>
      <vt:lpstr>মেঝেতে মুরগি পালন</vt:lpstr>
      <vt:lpstr>লিটার পদ্ধতি</vt:lpstr>
      <vt:lpstr>ডিপ লিটার পদ্ধতি</vt:lpstr>
      <vt:lpstr>অসুস্থ অবস্থায় মুরগি পালনে করনিয়তা</vt:lpstr>
      <vt:lpstr>অসুস্থ মুরগিকে দল থেকে পৃথক। </vt:lpstr>
      <vt:lpstr>অসুস্থ মুরগিকে পর্যবেক্ষণ ও মলমুত্র পরীক্ষার করণ।</vt:lpstr>
      <vt:lpstr>ডাক্তারের পরামর্শ মত চিকিৎসা</vt:lpstr>
      <vt:lpstr>দলীয়কাজ</vt:lpstr>
      <vt:lpstr>মুল্যায়ন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samsung</dc:creator>
  <cp:lastModifiedBy>Admin</cp:lastModifiedBy>
  <cp:revision>162</cp:revision>
  <dcterms:created xsi:type="dcterms:W3CDTF">2013-11-28T15:16:05Z</dcterms:created>
  <dcterms:modified xsi:type="dcterms:W3CDTF">2013-12-05T06:54:02Z</dcterms:modified>
</cp:coreProperties>
</file>